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338" r:id="rId2"/>
    <p:sldId id="340" r:id="rId3"/>
    <p:sldId id="337" r:id="rId4"/>
    <p:sldId id="339" r:id="rId5"/>
  </p:sldIdLst>
  <p:sldSz cx="12192000" cy="6858000"/>
  <p:notesSz cx="6797675" cy="9926638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gatebase Medium" panose="00000500000000000000" pitchFamily="50" charset="0"/>
      <p:regular r:id="rId14"/>
    </p:embeddedFont>
    <p:embeddedFont>
      <p:font typeface="Roboto Bold" panose="02000000000000000000" pitchFamily="2" charset="0"/>
      <p:bold r:id="rId15"/>
      <p:italic r:id="rId16"/>
      <p:boldItalic r:id="rId17"/>
    </p:embeddedFont>
    <p:embeddedFont>
      <p:font typeface="Roboto Regular" panose="020B060402020202020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2F6ED7"/>
    <a:srgbClr val="8AB6EC"/>
    <a:srgbClr val="B1CEF2"/>
    <a:srgbClr val="D8E7F9"/>
    <a:srgbClr val="7BA5D9"/>
    <a:srgbClr val="008BCB"/>
    <a:srgbClr val="EFEFEF"/>
    <a:srgbClr val="E6E6E6"/>
    <a:srgbClr val="D4D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09" autoAdjust="0"/>
    <p:restoredTop sz="78549" autoAdjust="0"/>
  </p:normalViewPr>
  <p:slideViewPr>
    <p:cSldViewPr snapToGrid="0">
      <p:cViewPr varScale="1">
        <p:scale>
          <a:sx n="86" d="100"/>
          <a:sy n="86" d="100"/>
        </p:scale>
        <p:origin x="133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4" d="100"/>
          <a:sy n="154" d="100"/>
        </p:scale>
        <p:origin x="-6280" y="-104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viewProps" Target="view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299" y="268390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9/3/2020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509" y="308965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122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1503363"/>
            <a:ext cx="9753600" cy="2387600"/>
          </a:xfrm>
        </p:spPr>
        <p:txBody>
          <a:bodyPr anchor="ctr"/>
          <a:lstStyle>
            <a:lvl1pPr algn="ctr">
              <a:lnSpc>
                <a:spcPct val="110000"/>
              </a:lnSpc>
              <a:defRPr sz="6000">
                <a:solidFill>
                  <a:schemeClr val="bg1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400" y="4059238"/>
            <a:ext cx="98171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Roboto Regular"/>
                <a:cs typeface="Roboto Regular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57732" y="5642111"/>
            <a:ext cx="2662766" cy="63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5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5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2796" y="2802468"/>
            <a:ext cx="5246828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84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919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rgbClr val="636363"/>
                </a:solidFill>
              </a:defRPr>
            </a:lvl1pPr>
            <a:lvl2pPr>
              <a:defRPr>
                <a:solidFill>
                  <a:srgbClr val="636363"/>
                </a:solidFill>
              </a:defRPr>
            </a:lvl2pPr>
            <a:lvl3pPr>
              <a:defRPr>
                <a:solidFill>
                  <a:srgbClr val="636363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2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s"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1762125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91919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959100"/>
            <a:ext cx="10515600" cy="3238500"/>
          </a:xfrm>
        </p:spPr>
        <p:txBody>
          <a:bodyPr>
            <a:normAutofit/>
          </a:bodyPr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96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808133"/>
            <a:ext cx="12191999" cy="1049867"/>
          </a:xfrm>
          <a:prstGeom prst="rect">
            <a:avLst/>
          </a:prstGeom>
          <a:solidFill>
            <a:srgbClr val="CC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200" y="5748862"/>
            <a:ext cx="9702800" cy="102446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 b="0" i="0">
                <a:solidFill>
                  <a:schemeClr val="bg1"/>
                </a:solidFill>
                <a:latin typeface="gatebase Medium" pitchFamily="2" charset="77"/>
                <a:cs typeface="gatebas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the image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3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1096963"/>
            <a:ext cx="9753600" cy="3703638"/>
          </a:xfrm>
        </p:spPr>
        <p:txBody>
          <a:bodyPr anchor="t"/>
          <a:lstStyle>
            <a:lvl1pPr algn="ctr">
              <a:lnSpc>
                <a:spcPct val="120000"/>
              </a:lnSpc>
              <a:defRPr sz="6000" b="0" i="0" baseline="0">
                <a:solidFill>
                  <a:srgbClr val="CC0000"/>
                </a:solidFill>
                <a:latin typeface="gatebase Medium" pitchFamily="2" charset="77"/>
                <a:cs typeface="gatebase Medium" pitchFamily="2" charset="77"/>
              </a:defRPr>
            </a:lvl1pPr>
          </a:lstStyle>
          <a:p>
            <a:r>
              <a:rPr lang="en-US" dirty="0"/>
              <a:t>“A very wise and interesting quote from someone great can go in this text box.”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30300" y="5024438"/>
            <a:ext cx="9817100" cy="881062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Pete Woodhouse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51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ag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596900"/>
            <a:ext cx="9753600" cy="4965699"/>
          </a:xfrm>
        </p:spPr>
        <p:txBody>
          <a:bodyPr anchor="ctr"/>
          <a:lstStyle>
            <a:lvl1pPr algn="ctr">
              <a:lnSpc>
                <a:spcPct val="120000"/>
              </a:lnSpc>
              <a:defRPr sz="6000">
                <a:solidFill>
                  <a:schemeClr val="bg1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This is a breaker page, it can be used to split topics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911600" y="1096963"/>
            <a:ext cx="7226300" cy="3051704"/>
          </a:xfrm>
        </p:spPr>
        <p:txBody>
          <a:bodyPr anchor="t">
            <a:normAutofit/>
          </a:bodyPr>
          <a:lstStyle>
            <a:lvl1pPr algn="l">
              <a:lnSpc>
                <a:spcPct val="120000"/>
              </a:lnSpc>
              <a:defRPr sz="4000" b="0" i="0" baseline="0">
                <a:solidFill>
                  <a:srgbClr val="CC0000"/>
                </a:solidFill>
                <a:latin typeface="gatebase Medium" pitchFamily="2" charset="77"/>
                <a:cs typeface="gatebase Medium" pitchFamily="2" charset="77"/>
              </a:defRPr>
            </a:lvl1pPr>
          </a:lstStyle>
          <a:p>
            <a:r>
              <a:rPr lang="en-US" dirty="0"/>
              <a:t>“A very wise and interesting quote from someone great can go in this text box.”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15834" y="4355571"/>
            <a:ext cx="4406900" cy="859895"/>
          </a:xfrm>
        </p:spPr>
        <p:txBody>
          <a:bodyPr/>
          <a:lstStyle>
            <a:lvl1pPr marL="0" indent="0" algn="l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Pete Woodhouse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9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6" r:id="rId2"/>
    <p:sldLayoutId id="2147483667" r:id="rId3"/>
    <p:sldLayoutId id="2147483658" r:id="rId4"/>
    <p:sldLayoutId id="2147483664" r:id="rId5"/>
    <p:sldLayoutId id="2147483662" r:id="rId6"/>
    <p:sldLayoutId id="2147483660" r:id="rId7"/>
    <p:sldLayoutId id="2147483654" r:id="rId8"/>
    <p:sldLayoutId id="2147483663" r:id="rId9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000" b="0" i="0" kern="1200">
          <a:solidFill>
            <a:srgbClr val="191919"/>
          </a:solidFill>
          <a:latin typeface="gatebase Medium" pitchFamily="2" charset="77"/>
          <a:ea typeface="+mj-ea"/>
          <a:cs typeface="gatebase Medium" pitchFamily="2" charset="77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fontAlgn="base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rgbClr val="191919"/>
          </a:solidFill>
          <a:latin typeface="Roboto Regular"/>
          <a:ea typeface="+mn-ea"/>
          <a:cs typeface="Roboto Regular"/>
        </a:defRPr>
      </a:lvl1pPr>
      <a:lvl2pPr marL="914400" indent="-4572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rgbClr val="191919"/>
          </a:solidFill>
          <a:latin typeface="Roboto Regular"/>
          <a:ea typeface="+mn-ea"/>
          <a:cs typeface="Roboto Regular"/>
        </a:defRPr>
      </a:lvl2pPr>
      <a:lvl3pPr marL="1257300" indent="-3429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rgbClr val="191919"/>
          </a:solidFill>
          <a:latin typeface="Roboto Regular"/>
          <a:ea typeface="+mn-ea"/>
          <a:cs typeface="Roboto Regular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Redgate PowerPoint template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Honeycomb</a:t>
            </a:r>
          </a:p>
        </p:txBody>
      </p:sp>
    </p:spTree>
    <p:extLst>
      <p:ext uri="{BB962C8B-B14F-4D97-AF65-F5344CB8AC3E}">
        <p14:creationId xmlns:p14="http://schemas.microsoft.com/office/powerpoint/2010/main" val="203367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5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567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676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3594</TotalTime>
  <Words>6</Words>
  <Application>Microsoft Office PowerPoint</Application>
  <PresentationFormat>Widescreen</PresentationFormat>
  <Paragraphs>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Roboto Regular</vt:lpstr>
      <vt:lpstr>Calibri Light</vt:lpstr>
      <vt:lpstr>Roboto Bold</vt:lpstr>
      <vt:lpstr>gatebase Medium</vt:lpstr>
      <vt:lpstr>Office Theme</vt:lpstr>
      <vt:lpstr>The Redgate PowerPoint template</vt:lpstr>
      <vt:lpstr>PowerPoint Presentation</vt:lpstr>
      <vt:lpstr>PowerPoint Presentation</vt:lpstr>
      <vt:lpstr>PowerPoint Presentation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Gina Taylor</cp:lastModifiedBy>
  <cp:revision>609</cp:revision>
  <cp:lastPrinted>2015-12-02T11:41:23Z</cp:lastPrinted>
  <dcterms:created xsi:type="dcterms:W3CDTF">2015-11-25T13:50:45Z</dcterms:created>
  <dcterms:modified xsi:type="dcterms:W3CDTF">2020-09-03T14:13:18Z</dcterms:modified>
  <cp:category/>
</cp:coreProperties>
</file>

<file path=docProps/thumbnail.jpeg>
</file>